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73" r:id="rId2"/>
    <p:sldMasterId id="2147483697" r:id="rId3"/>
    <p:sldMasterId id="2147483660" r:id="rId4"/>
  </p:sldMasterIdLst>
  <p:notesMasterIdLst>
    <p:notesMasterId r:id="rId24"/>
  </p:notesMasterIdLst>
  <p:handoutMasterIdLst>
    <p:handoutMasterId r:id="rId25"/>
  </p:handoutMasterIdLst>
  <p:sldIdLst>
    <p:sldId id="263" r:id="rId5"/>
    <p:sldId id="264" r:id="rId6"/>
    <p:sldId id="297" r:id="rId7"/>
    <p:sldId id="299" r:id="rId8"/>
    <p:sldId id="298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294" r:id="rId21"/>
    <p:sldId id="295" r:id="rId22"/>
    <p:sldId id="296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3" autoAdjust="0"/>
    <p:restoredTop sz="94673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69920" cy="480060"/>
          </a:xfrm>
          <a:prstGeom prst="rect">
            <a:avLst/>
          </a:prstGeom>
        </p:spPr>
        <p:txBody>
          <a:bodyPr vert="horz" lIns="96621" tIns="48311" rIns="96621" bIns="48311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3"/>
            <a:ext cx="3169920" cy="480060"/>
          </a:xfrm>
          <a:prstGeom prst="rect">
            <a:avLst/>
          </a:prstGeom>
        </p:spPr>
        <p:txBody>
          <a:bodyPr vert="horz" lIns="96621" tIns="48311" rIns="96621" bIns="4831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12/26/2021 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7"/>
            <a:ext cx="3169920" cy="480060"/>
          </a:xfrm>
          <a:prstGeom prst="rect">
            <a:avLst/>
          </a:prstGeom>
        </p:spPr>
        <p:txBody>
          <a:bodyPr vert="horz" lIns="96621" tIns="48311" rIns="96621" bIns="4831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7"/>
            <a:ext cx="3169920" cy="480060"/>
          </a:xfrm>
          <a:prstGeom prst="rect">
            <a:avLst/>
          </a:prstGeom>
        </p:spPr>
        <p:txBody>
          <a:bodyPr vert="horz" lIns="96621" tIns="48311" rIns="96621" bIns="48311" rtlCol="0" anchor="b"/>
          <a:lstStyle>
            <a:lvl1pPr algn="r">
              <a:defRPr sz="1300"/>
            </a:lvl1pPr>
          </a:lstStyle>
          <a:p>
            <a:fld id="{155EB6AD-BA4E-464C-923C-84803CB2AF5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15279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69920" cy="480060"/>
          </a:xfrm>
          <a:prstGeom prst="rect">
            <a:avLst/>
          </a:prstGeom>
        </p:spPr>
        <p:txBody>
          <a:bodyPr vert="horz" lIns="96621" tIns="48311" rIns="96621" bIns="4831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3"/>
            <a:ext cx="3169920" cy="480060"/>
          </a:xfrm>
          <a:prstGeom prst="rect">
            <a:avLst/>
          </a:prstGeom>
        </p:spPr>
        <p:txBody>
          <a:bodyPr vert="horz" lIns="96621" tIns="48311" rIns="96621" bIns="48311" rtlCol="0"/>
          <a:lstStyle>
            <a:lvl1pPr algn="r">
              <a:defRPr sz="1300"/>
            </a:lvl1pPr>
          </a:lstStyle>
          <a:p>
            <a:r>
              <a:rPr lang="en-US"/>
              <a:t>12/26/2021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1" tIns="48311" rIns="96621" bIns="483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21" tIns="48311" rIns="96621" bIns="483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7"/>
            <a:ext cx="3169920" cy="480060"/>
          </a:xfrm>
          <a:prstGeom prst="rect">
            <a:avLst/>
          </a:prstGeom>
        </p:spPr>
        <p:txBody>
          <a:bodyPr vert="horz" lIns="96621" tIns="48311" rIns="96621" bIns="48311" rtlCol="0" anchor="b"/>
          <a:lstStyle>
            <a:lvl1pPr algn="l">
              <a:defRPr sz="13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7"/>
            <a:ext cx="3169920" cy="480060"/>
          </a:xfrm>
          <a:prstGeom prst="rect">
            <a:avLst/>
          </a:prstGeom>
        </p:spPr>
        <p:txBody>
          <a:bodyPr vert="horz" lIns="96621" tIns="48311" rIns="96621" bIns="48311" rtlCol="0" anchor="b"/>
          <a:lstStyle>
            <a:lvl1pPr algn="r">
              <a:defRPr sz="1300"/>
            </a:lvl1pPr>
          </a:lstStyle>
          <a:p>
            <a:fld id="{C897F46E-51AB-452D-AEA0-D92D2EB6B9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4925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7F46E-51AB-452D-AEA0-D92D2EB6B92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12/26/2021 am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"/>
            <a:ext cx="9144000" cy="6856464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4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2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2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0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7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6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3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3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7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7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7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5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4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4" name="Text Box 47"/>
          <p:cNvSpPr txBox="1">
            <a:spLocks noChangeArrowheads="1"/>
          </p:cNvSpPr>
          <p:nvPr userDrawn="1"/>
        </p:nvSpPr>
        <p:spPr bwMode="auto">
          <a:xfrm>
            <a:off x="8542179" y="6538452"/>
            <a:ext cx="592610" cy="2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8423" tIns="44210" rIns="88423" bIns="44210">
            <a:spAutoFit/>
          </a:bodyPr>
          <a:lstStyle/>
          <a:p>
            <a:pPr>
              <a:spcBef>
                <a:spcPct val="50000"/>
              </a:spcBef>
              <a:defRPr/>
            </a:pPr>
            <a:fld id="{81E53261-D3BE-429A-8F1D-CF1EB5DDE30C}" type="slidenum">
              <a:rPr lang="en-US" sz="1000" b="1" i="1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000" b="1" i="1" dirty="0">
              <a:solidFill>
                <a:schemeClr val="bg1"/>
              </a:solidFill>
            </a:endParaRPr>
          </a:p>
        </p:txBody>
      </p:sp>
      <p:sp>
        <p:nvSpPr>
          <p:cNvPr id="55402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507" y="1600816"/>
            <a:ext cx="8228986" cy="182818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402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988" y="3886815"/>
            <a:ext cx="6402028" cy="1751371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4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31BA5-3773-4CF0-9E53-6574C96865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BE182-CD31-41D7-B356-D60EE2F2EB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247" y="278071"/>
            <a:ext cx="2057246" cy="58532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508" y="278071"/>
            <a:ext cx="6024355" cy="58532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E11E0-8AC8-453C-8E44-1BFA44AB5B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F7CB6-A7F5-419D-93D7-84495344E7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"/>
            <a:ext cx="9144000" cy="6856464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4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2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2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0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7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6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3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3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7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7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7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5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4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4" name="Text Box 47"/>
          <p:cNvSpPr txBox="1">
            <a:spLocks noChangeArrowheads="1"/>
          </p:cNvSpPr>
          <p:nvPr userDrawn="1"/>
        </p:nvSpPr>
        <p:spPr bwMode="auto">
          <a:xfrm>
            <a:off x="8542179" y="6538452"/>
            <a:ext cx="592610" cy="2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8414" tIns="44206" rIns="88414" bIns="44206">
            <a:spAutoFit/>
          </a:bodyPr>
          <a:lstStyle/>
          <a:p>
            <a:pPr>
              <a:spcBef>
                <a:spcPct val="50000"/>
              </a:spcBef>
              <a:defRPr/>
            </a:pPr>
            <a:fld id="{81E53261-D3BE-429A-8F1D-CF1EB5DDE30C}" type="slidenum">
              <a:rPr lang="en-US" sz="1000" b="1" i="1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000" b="1" i="1" dirty="0">
              <a:solidFill>
                <a:schemeClr val="bg1"/>
              </a:solidFill>
            </a:endParaRPr>
          </a:p>
        </p:txBody>
      </p:sp>
      <p:sp>
        <p:nvSpPr>
          <p:cNvPr id="55402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507" y="1600817"/>
            <a:ext cx="8228986" cy="182818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402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989" y="3886815"/>
            <a:ext cx="6402028" cy="1751371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4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31BA5-3773-4CF0-9E53-6574C96865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F7CB6-A7F5-419D-93D7-84495344E7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74" y="4407620"/>
            <a:ext cx="7773015" cy="1361153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74" y="2906661"/>
            <a:ext cx="7773015" cy="1500956"/>
          </a:xfrm>
        </p:spPr>
        <p:txBody>
          <a:bodyPr anchor="b"/>
          <a:lstStyle>
            <a:lvl1pPr marL="0" indent="0">
              <a:buNone/>
              <a:defRPr sz="1900"/>
            </a:lvl1pPr>
            <a:lvl2pPr marL="442160" indent="0">
              <a:buNone/>
              <a:defRPr sz="1700"/>
            </a:lvl2pPr>
            <a:lvl3pPr marL="884319" indent="0">
              <a:buNone/>
              <a:defRPr sz="1500"/>
            </a:lvl3pPr>
            <a:lvl4pPr marL="1326478" indent="0">
              <a:buNone/>
              <a:defRPr sz="1400"/>
            </a:lvl4pPr>
            <a:lvl5pPr marL="1768636" indent="0">
              <a:buNone/>
              <a:defRPr sz="1400"/>
            </a:lvl5pPr>
            <a:lvl6pPr marL="2210796" indent="0">
              <a:buNone/>
              <a:defRPr sz="1400"/>
            </a:lvl6pPr>
            <a:lvl7pPr marL="2652957" indent="0">
              <a:buNone/>
              <a:defRPr sz="1400"/>
            </a:lvl7pPr>
            <a:lvl8pPr marL="3095116" indent="0">
              <a:buNone/>
              <a:defRPr sz="1400"/>
            </a:lvl8pPr>
            <a:lvl9pPr marL="3537274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56CD0-9251-40A3-A4AD-AA10302BD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509" y="1600814"/>
            <a:ext cx="4040801" cy="453052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692" y="1600814"/>
            <a:ext cx="4040801" cy="453052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6B77A-3022-407B-AD85-BF9D225F9E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07" y="274996"/>
            <a:ext cx="822898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507" y="1534757"/>
            <a:ext cx="4039266" cy="64063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160" indent="0">
              <a:buNone/>
              <a:defRPr sz="1900" b="1"/>
            </a:lvl2pPr>
            <a:lvl3pPr marL="884319" indent="0">
              <a:buNone/>
              <a:defRPr sz="1700" b="1"/>
            </a:lvl3pPr>
            <a:lvl4pPr marL="1326478" indent="0">
              <a:buNone/>
              <a:defRPr sz="1500" b="1"/>
            </a:lvl4pPr>
            <a:lvl5pPr marL="1768636" indent="0">
              <a:buNone/>
              <a:defRPr sz="1500" b="1"/>
            </a:lvl5pPr>
            <a:lvl6pPr marL="2210796" indent="0">
              <a:buNone/>
              <a:defRPr sz="1500" b="1"/>
            </a:lvl6pPr>
            <a:lvl7pPr marL="2652957" indent="0">
              <a:buNone/>
              <a:defRPr sz="1500" b="1"/>
            </a:lvl7pPr>
            <a:lvl8pPr marL="3095116" indent="0">
              <a:buNone/>
              <a:defRPr sz="1500" b="1"/>
            </a:lvl8pPr>
            <a:lvl9pPr marL="3537274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507" y="2175389"/>
            <a:ext cx="4039266" cy="3951339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92" y="1534757"/>
            <a:ext cx="4040801" cy="64063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160" indent="0">
              <a:buNone/>
              <a:defRPr sz="1900" b="1"/>
            </a:lvl2pPr>
            <a:lvl3pPr marL="884319" indent="0">
              <a:buNone/>
              <a:defRPr sz="1700" b="1"/>
            </a:lvl3pPr>
            <a:lvl4pPr marL="1326478" indent="0">
              <a:buNone/>
              <a:defRPr sz="1500" b="1"/>
            </a:lvl4pPr>
            <a:lvl5pPr marL="1768636" indent="0">
              <a:buNone/>
              <a:defRPr sz="1500" b="1"/>
            </a:lvl5pPr>
            <a:lvl6pPr marL="2210796" indent="0">
              <a:buNone/>
              <a:defRPr sz="1500" b="1"/>
            </a:lvl6pPr>
            <a:lvl7pPr marL="2652957" indent="0">
              <a:buNone/>
              <a:defRPr sz="1500" b="1"/>
            </a:lvl7pPr>
            <a:lvl8pPr marL="3095116" indent="0">
              <a:buNone/>
              <a:defRPr sz="1500" b="1"/>
            </a:lvl8pPr>
            <a:lvl9pPr marL="3537274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92" y="2175389"/>
            <a:ext cx="4040801" cy="3951339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62E920-1F0B-4EDB-91C9-5BF5BB87B6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78542-F624-4740-9910-108C32B3C7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27E29D-CFDA-4F54-A2F3-E774A759EE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73" y="4407619"/>
            <a:ext cx="7773015" cy="1361153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73" y="2906661"/>
            <a:ext cx="7773015" cy="1500956"/>
          </a:xfrm>
        </p:spPr>
        <p:txBody>
          <a:bodyPr anchor="b"/>
          <a:lstStyle>
            <a:lvl1pPr marL="0" indent="0">
              <a:buNone/>
              <a:defRPr sz="1900"/>
            </a:lvl1pPr>
            <a:lvl2pPr marL="442205" indent="0">
              <a:buNone/>
              <a:defRPr sz="1700"/>
            </a:lvl2pPr>
            <a:lvl3pPr marL="884409" indent="0">
              <a:buNone/>
              <a:defRPr sz="1500"/>
            </a:lvl3pPr>
            <a:lvl4pPr marL="1326613" indent="0">
              <a:buNone/>
              <a:defRPr sz="1400"/>
            </a:lvl4pPr>
            <a:lvl5pPr marL="1768817" indent="0">
              <a:buNone/>
              <a:defRPr sz="1400"/>
            </a:lvl5pPr>
            <a:lvl6pPr marL="2211022" indent="0">
              <a:buNone/>
              <a:defRPr sz="1400"/>
            </a:lvl6pPr>
            <a:lvl7pPr marL="2653227" indent="0">
              <a:buNone/>
              <a:defRPr sz="1400"/>
            </a:lvl7pPr>
            <a:lvl8pPr marL="3095432" indent="0">
              <a:buNone/>
              <a:defRPr sz="1400"/>
            </a:lvl8pPr>
            <a:lvl9pPr marL="353763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56CD0-9251-40A3-A4AD-AA10302BD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09" y="273462"/>
            <a:ext cx="3007572" cy="116143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620" y="273460"/>
            <a:ext cx="5110875" cy="585326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509" y="1434897"/>
            <a:ext cx="3007572" cy="4691831"/>
          </a:xfrm>
        </p:spPr>
        <p:txBody>
          <a:bodyPr/>
          <a:lstStyle>
            <a:lvl1pPr marL="0" indent="0">
              <a:buNone/>
              <a:defRPr sz="1400"/>
            </a:lvl1pPr>
            <a:lvl2pPr marL="442160" indent="0">
              <a:buNone/>
              <a:defRPr sz="1200"/>
            </a:lvl2pPr>
            <a:lvl3pPr marL="884319" indent="0">
              <a:buNone/>
              <a:defRPr sz="1000"/>
            </a:lvl3pPr>
            <a:lvl4pPr marL="1326478" indent="0">
              <a:buNone/>
              <a:defRPr sz="900"/>
            </a:lvl4pPr>
            <a:lvl5pPr marL="1768636" indent="0">
              <a:buNone/>
              <a:defRPr sz="900"/>
            </a:lvl5pPr>
            <a:lvl6pPr marL="2210796" indent="0">
              <a:buNone/>
              <a:defRPr sz="900"/>
            </a:lvl6pPr>
            <a:lvl7pPr marL="2652957" indent="0">
              <a:buNone/>
              <a:defRPr sz="900"/>
            </a:lvl7pPr>
            <a:lvl8pPr marL="3095116" indent="0">
              <a:buNone/>
              <a:defRPr sz="900"/>
            </a:lvl8pPr>
            <a:lvl9pPr marL="353727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7D5662-4CC8-4F39-9090-1FC923D1D4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50" y="4800910"/>
            <a:ext cx="5487014" cy="56689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50" y="612983"/>
            <a:ext cx="5487014" cy="4114185"/>
          </a:xfrm>
        </p:spPr>
        <p:txBody>
          <a:bodyPr/>
          <a:lstStyle>
            <a:lvl1pPr marL="0" indent="0">
              <a:buNone/>
              <a:defRPr sz="3100"/>
            </a:lvl1pPr>
            <a:lvl2pPr marL="442160" indent="0">
              <a:buNone/>
              <a:defRPr sz="2700"/>
            </a:lvl2pPr>
            <a:lvl3pPr marL="884319" indent="0">
              <a:buNone/>
              <a:defRPr sz="2300"/>
            </a:lvl3pPr>
            <a:lvl4pPr marL="1326478" indent="0">
              <a:buNone/>
              <a:defRPr sz="1900"/>
            </a:lvl4pPr>
            <a:lvl5pPr marL="1768636" indent="0">
              <a:buNone/>
              <a:defRPr sz="1900"/>
            </a:lvl5pPr>
            <a:lvl6pPr marL="2210796" indent="0">
              <a:buNone/>
              <a:defRPr sz="1900"/>
            </a:lvl6pPr>
            <a:lvl7pPr marL="2652957" indent="0">
              <a:buNone/>
              <a:defRPr sz="1900"/>
            </a:lvl7pPr>
            <a:lvl8pPr marL="3095116" indent="0">
              <a:buNone/>
              <a:defRPr sz="1900"/>
            </a:lvl8pPr>
            <a:lvl9pPr marL="3537274" indent="0">
              <a:buNone/>
              <a:defRPr sz="1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50" y="5367798"/>
            <a:ext cx="5487014" cy="805016"/>
          </a:xfrm>
        </p:spPr>
        <p:txBody>
          <a:bodyPr/>
          <a:lstStyle>
            <a:lvl1pPr marL="0" indent="0">
              <a:buNone/>
              <a:defRPr sz="1400"/>
            </a:lvl1pPr>
            <a:lvl2pPr marL="442160" indent="0">
              <a:buNone/>
              <a:defRPr sz="1200"/>
            </a:lvl2pPr>
            <a:lvl3pPr marL="884319" indent="0">
              <a:buNone/>
              <a:defRPr sz="1000"/>
            </a:lvl3pPr>
            <a:lvl4pPr marL="1326478" indent="0">
              <a:buNone/>
              <a:defRPr sz="900"/>
            </a:lvl4pPr>
            <a:lvl5pPr marL="1768636" indent="0">
              <a:buNone/>
              <a:defRPr sz="900"/>
            </a:lvl5pPr>
            <a:lvl6pPr marL="2210796" indent="0">
              <a:buNone/>
              <a:defRPr sz="900"/>
            </a:lvl6pPr>
            <a:lvl7pPr marL="2652957" indent="0">
              <a:buNone/>
              <a:defRPr sz="900"/>
            </a:lvl7pPr>
            <a:lvl8pPr marL="3095116" indent="0">
              <a:buNone/>
              <a:defRPr sz="900"/>
            </a:lvl8pPr>
            <a:lvl9pPr marL="353727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2F4821-2F40-40B5-BD92-7EA15F020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BE182-CD31-41D7-B356-D60EE2F2EB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247" y="278072"/>
            <a:ext cx="2057246" cy="58532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509" y="278072"/>
            <a:ext cx="6024355" cy="58532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E11E0-8AC8-453C-8E44-1BFA44AB5B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508" y="1600814"/>
            <a:ext cx="4040801" cy="453052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692" y="1600814"/>
            <a:ext cx="4040801" cy="453052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6B77A-3022-407B-AD85-BF9D225F9E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07" y="274996"/>
            <a:ext cx="822898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507" y="1534756"/>
            <a:ext cx="4039266" cy="64063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205" indent="0">
              <a:buNone/>
              <a:defRPr sz="1900" b="1"/>
            </a:lvl2pPr>
            <a:lvl3pPr marL="884409" indent="0">
              <a:buNone/>
              <a:defRPr sz="1700" b="1"/>
            </a:lvl3pPr>
            <a:lvl4pPr marL="1326613" indent="0">
              <a:buNone/>
              <a:defRPr sz="1500" b="1"/>
            </a:lvl4pPr>
            <a:lvl5pPr marL="1768817" indent="0">
              <a:buNone/>
              <a:defRPr sz="1500" b="1"/>
            </a:lvl5pPr>
            <a:lvl6pPr marL="2211022" indent="0">
              <a:buNone/>
              <a:defRPr sz="1500" b="1"/>
            </a:lvl6pPr>
            <a:lvl7pPr marL="2653227" indent="0">
              <a:buNone/>
              <a:defRPr sz="1500" b="1"/>
            </a:lvl7pPr>
            <a:lvl8pPr marL="3095432" indent="0">
              <a:buNone/>
              <a:defRPr sz="1500" b="1"/>
            </a:lvl8pPr>
            <a:lvl9pPr marL="3537635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507" y="2175388"/>
            <a:ext cx="4039266" cy="3951339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92" y="1534756"/>
            <a:ext cx="4040801" cy="64063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205" indent="0">
              <a:buNone/>
              <a:defRPr sz="1900" b="1"/>
            </a:lvl2pPr>
            <a:lvl3pPr marL="884409" indent="0">
              <a:buNone/>
              <a:defRPr sz="1700" b="1"/>
            </a:lvl3pPr>
            <a:lvl4pPr marL="1326613" indent="0">
              <a:buNone/>
              <a:defRPr sz="1500" b="1"/>
            </a:lvl4pPr>
            <a:lvl5pPr marL="1768817" indent="0">
              <a:buNone/>
              <a:defRPr sz="1500" b="1"/>
            </a:lvl5pPr>
            <a:lvl6pPr marL="2211022" indent="0">
              <a:buNone/>
              <a:defRPr sz="1500" b="1"/>
            </a:lvl6pPr>
            <a:lvl7pPr marL="2653227" indent="0">
              <a:buNone/>
              <a:defRPr sz="1500" b="1"/>
            </a:lvl7pPr>
            <a:lvl8pPr marL="3095432" indent="0">
              <a:buNone/>
              <a:defRPr sz="1500" b="1"/>
            </a:lvl8pPr>
            <a:lvl9pPr marL="3537635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92" y="2175388"/>
            <a:ext cx="4040801" cy="3951339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62E920-1F0B-4EDB-91C9-5BF5BB87B6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78542-F624-4740-9910-108C32B3C7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27E29D-CFDA-4F54-A2F3-E774A759EE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09" y="273461"/>
            <a:ext cx="3007572" cy="116143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619" y="273460"/>
            <a:ext cx="5110875" cy="585326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509" y="1434896"/>
            <a:ext cx="3007572" cy="4691831"/>
          </a:xfrm>
        </p:spPr>
        <p:txBody>
          <a:bodyPr/>
          <a:lstStyle>
            <a:lvl1pPr marL="0" indent="0">
              <a:buNone/>
              <a:defRPr sz="1400"/>
            </a:lvl1pPr>
            <a:lvl2pPr marL="442205" indent="0">
              <a:buNone/>
              <a:defRPr sz="1200"/>
            </a:lvl2pPr>
            <a:lvl3pPr marL="884409" indent="0">
              <a:buNone/>
              <a:defRPr sz="1000"/>
            </a:lvl3pPr>
            <a:lvl4pPr marL="1326613" indent="0">
              <a:buNone/>
              <a:defRPr sz="900"/>
            </a:lvl4pPr>
            <a:lvl5pPr marL="1768817" indent="0">
              <a:buNone/>
              <a:defRPr sz="900"/>
            </a:lvl5pPr>
            <a:lvl6pPr marL="2211022" indent="0">
              <a:buNone/>
              <a:defRPr sz="900"/>
            </a:lvl6pPr>
            <a:lvl7pPr marL="2653227" indent="0">
              <a:buNone/>
              <a:defRPr sz="900"/>
            </a:lvl7pPr>
            <a:lvl8pPr marL="3095432" indent="0">
              <a:buNone/>
              <a:defRPr sz="900"/>
            </a:lvl8pPr>
            <a:lvl9pPr marL="353763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7D5662-4CC8-4F39-9090-1FC923D1D4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49" y="4800909"/>
            <a:ext cx="5487014" cy="56689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49" y="612982"/>
            <a:ext cx="5487014" cy="4114185"/>
          </a:xfrm>
        </p:spPr>
        <p:txBody>
          <a:bodyPr/>
          <a:lstStyle>
            <a:lvl1pPr marL="0" indent="0">
              <a:buNone/>
              <a:defRPr sz="3100"/>
            </a:lvl1pPr>
            <a:lvl2pPr marL="442205" indent="0">
              <a:buNone/>
              <a:defRPr sz="2700"/>
            </a:lvl2pPr>
            <a:lvl3pPr marL="884409" indent="0">
              <a:buNone/>
              <a:defRPr sz="2300"/>
            </a:lvl3pPr>
            <a:lvl4pPr marL="1326613" indent="0">
              <a:buNone/>
              <a:defRPr sz="1900"/>
            </a:lvl4pPr>
            <a:lvl5pPr marL="1768817" indent="0">
              <a:buNone/>
              <a:defRPr sz="1900"/>
            </a:lvl5pPr>
            <a:lvl6pPr marL="2211022" indent="0">
              <a:buNone/>
              <a:defRPr sz="1900"/>
            </a:lvl6pPr>
            <a:lvl7pPr marL="2653227" indent="0">
              <a:buNone/>
              <a:defRPr sz="1900"/>
            </a:lvl7pPr>
            <a:lvl8pPr marL="3095432" indent="0">
              <a:buNone/>
              <a:defRPr sz="1900"/>
            </a:lvl8pPr>
            <a:lvl9pPr marL="3537635" indent="0">
              <a:buNone/>
              <a:defRPr sz="1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49" y="5367798"/>
            <a:ext cx="5487014" cy="805016"/>
          </a:xfrm>
        </p:spPr>
        <p:txBody>
          <a:bodyPr/>
          <a:lstStyle>
            <a:lvl1pPr marL="0" indent="0">
              <a:buNone/>
              <a:defRPr sz="1400"/>
            </a:lvl1pPr>
            <a:lvl2pPr marL="442205" indent="0">
              <a:buNone/>
              <a:defRPr sz="1200"/>
            </a:lvl2pPr>
            <a:lvl3pPr marL="884409" indent="0">
              <a:buNone/>
              <a:defRPr sz="1000"/>
            </a:lvl3pPr>
            <a:lvl4pPr marL="1326613" indent="0">
              <a:buNone/>
              <a:defRPr sz="900"/>
            </a:lvl4pPr>
            <a:lvl5pPr marL="1768817" indent="0">
              <a:buNone/>
              <a:defRPr sz="900"/>
            </a:lvl5pPr>
            <a:lvl6pPr marL="2211022" indent="0">
              <a:buNone/>
              <a:defRPr sz="900"/>
            </a:lvl6pPr>
            <a:lvl7pPr marL="2653227" indent="0">
              <a:buNone/>
              <a:defRPr sz="900"/>
            </a:lvl7pPr>
            <a:lvl8pPr marL="3095432" indent="0">
              <a:buNone/>
              <a:defRPr sz="900"/>
            </a:lvl8pPr>
            <a:lvl9pPr marL="353763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2F4821-2F40-40B5-BD92-7EA15F020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"/>
            <a:ext cx="9144000" cy="6856464"/>
            <a:chOff x="0" y="0"/>
            <a:chExt cx="5760" cy="4319"/>
          </a:xfrm>
        </p:grpSpPr>
        <p:sp>
          <p:nvSpPr>
            <p:cNvPr id="552963" name="Freeform 3"/>
            <p:cNvSpPr>
              <a:spLocks/>
            </p:cNvSpPr>
            <p:nvPr/>
          </p:nvSpPr>
          <p:spPr bwMode="hidden">
            <a:xfrm>
              <a:off x="0" y="12"/>
              <a:ext cx="5758" cy="3274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5" name="Freeform 5"/>
            <p:cNvSpPr>
              <a:spLocks/>
            </p:cNvSpPr>
            <p:nvPr/>
          </p:nvSpPr>
          <p:spPr bwMode="hidden">
            <a:xfrm>
              <a:off x="0" y="3433"/>
              <a:ext cx="4038" cy="192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8" name="Freeform 8"/>
            <p:cNvSpPr>
              <a:spLocks/>
            </p:cNvSpPr>
            <p:nvPr/>
          </p:nvSpPr>
          <p:spPr bwMode="hidden">
            <a:xfrm>
              <a:off x="4784" y="3702"/>
              <a:ext cx="974" cy="102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4" name="Freeform 14"/>
            <p:cNvSpPr>
              <a:spLocks/>
            </p:cNvSpPr>
            <p:nvPr/>
          </p:nvSpPr>
          <p:spPr bwMode="hidden">
            <a:xfrm>
              <a:off x="0" y="1486"/>
              <a:ext cx="5030" cy="1670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5" name="Freeform 15"/>
            <p:cNvSpPr>
              <a:spLocks/>
            </p:cNvSpPr>
            <p:nvPr/>
          </p:nvSpPr>
          <p:spPr bwMode="hidden">
            <a:xfrm>
              <a:off x="5030" y="3049"/>
              <a:ext cx="728" cy="317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6" name="Freeform 16"/>
            <p:cNvSpPr>
              <a:spLocks/>
            </p:cNvSpPr>
            <p:nvPr/>
          </p:nvSpPr>
          <p:spPr bwMode="hidden">
            <a:xfrm>
              <a:off x="0" y="916"/>
              <a:ext cx="5030" cy="2186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1" name="Freeform 21"/>
            <p:cNvSpPr>
              <a:spLocks/>
            </p:cNvSpPr>
            <p:nvPr/>
          </p:nvSpPr>
          <p:spPr bwMode="hidden">
            <a:xfrm>
              <a:off x="5626" y="2534"/>
              <a:ext cx="132" cy="133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2" name="Freeform 22"/>
            <p:cNvSpPr>
              <a:spLocks/>
            </p:cNvSpPr>
            <p:nvPr/>
          </p:nvSpPr>
          <p:spPr bwMode="hidden">
            <a:xfrm>
              <a:off x="3112" y="0"/>
              <a:ext cx="2513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3" name="Freeform 23"/>
            <p:cNvSpPr>
              <a:spLocks/>
            </p:cNvSpPr>
            <p:nvPr/>
          </p:nvSpPr>
          <p:spPr bwMode="hidden">
            <a:xfrm>
              <a:off x="3488" y="0"/>
              <a:ext cx="2197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4" name="Freeform 24"/>
            <p:cNvSpPr>
              <a:spLocks/>
            </p:cNvSpPr>
            <p:nvPr/>
          </p:nvSpPr>
          <p:spPr bwMode="hidden">
            <a:xfrm>
              <a:off x="5674" y="2474"/>
              <a:ext cx="84" cy="97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5" name="Freeform 25"/>
            <p:cNvSpPr>
              <a:spLocks/>
            </p:cNvSpPr>
            <p:nvPr/>
          </p:nvSpPr>
          <p:spPr bwMode="hidden">
            <a:xfrm>
              <a:off x="5603" y="850"/>
              <a:ext cx="155" cy="517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9" name="Freeform 29"/>
            <p:cNvSpPr>
              <a:spLocks/>
            </p:cNvSpPr>
            <p:nvPr/>
          </p:nvSpPr>
          <p:spPr bwMode="hidden">
            <a:xfrm>
              <a:off x="2" y="1601"/>
              <a:ext cx="5752" cy="186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1" name="Freeform 31"/>
            <p:cNvSpPr>
              <a:spLocks/>
            </p:cNvSpPr>
            <p:nvPr/>
          </p:nvSpPr>
          <p:spPr bwMode="hidden">
            <a:xfrm>
              <a:off x="2" y="2152"/>
              <a:ext cx="5752" cy="133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5" name="Freeform 35"/>
            <p:cNvSpPr>
              <a:spLocks/>
            </p:cNvSpPr>
            <p:nvPr/>
          </p:nvSpPr>
          <p:spPr bwMode="hidden">
            <a:xfrm>
              <a:off x="3950" y="0"/>
              <a:ext cx="1805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8" name="Freeform 38"/>
            <p:cNvSpPr>
              <a:spLocks/>
            </p:cNvSpPr>
            <p:nvPr/>
          </p:nvSpPr>
          <p:spPr bwMode="hidden">
            <a:xfrm>
              <a:off x="4981" y="0"/>
              <a:ext cx="774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530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30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5300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507" y="278069"/>
            <a:ext cx="822898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5300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507" y="1600814"/>
            <a:ext cx="8228986" cy="453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5300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508" y="6243484"/>
            <a:ext cx="2134009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5300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52" y="6248093"/>
            <a:ext cx="2895498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55300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484" y="6243484"/>
            <a:ext cx="2134009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073E8C2-8F64-4F09-A435-6332CAC922E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53007" name="Text Box 47"/>
          <p:cNvSpPr txBox="1">
            <a:spLocks noChangeArrowheads="1"/>
          </p:cNvSpPr>
          <p:nvPr userDrawn="1"/>
        </p:nvSpPr>
        <p:spPr bwMode="auto">
          <a:xfrm>
            <a:off x="8542179" y="6538452"/>
            <a:ext cx="592610" cy="2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8432" tIns="44215" rIns="88432" bIns="44215">
            <a:spAutoFit/>
          </a:bodyPr>
          <a:lstStyle/>
          <a:p>
            <a:pPr>
              <a:spcBef>
                <a:spcPct val="50000"/>
              </a:spcBef>
              <a:defRPr/>
            </a:pPr>
            <a:fld id="{5B652FC2-3129-4689-AB82-BD6BA0DD842D}" type="slidenum">
              <a:rPr lang="en-US" sz="1000" b="1" i="1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000" b="1" i="1">
              <a:solidFill>
                <a:schemeClr val="bg1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42250" algn="ctr" defTabSz="91367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884499" algn="ctr" defTabSz="91367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26749" algn="ctr" defTabSz="91367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768998" algn="ctr" defTabSz="91367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437" indent="-342437" algn="l" defTabSz="913676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3225" indent="-285620" algn="l" defTabSz="913676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2478" indent="-228803" algn="l" defTabSz="913676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083" indent="-228803" algn="l" defTabSz="913676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689" indent="-228803" algn="l" defTabSz="913676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499938" indent="-228803" algn="l" defTabSz="913676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42188" indent="-228803" algn="l" defTabSz="913676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384438" indent="-228803" algn="l" defTabSz="913676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26687" indent="-228803" algn="l" defTabSz="913676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2250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4499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26749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8998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1248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497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95747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37996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212DC-0375-4C0B-B369-7D16CD1A9AFB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"/>
            <a:ext cx="9144000" cy="6856464"/>
            <a:chOff x="0" y="0"/>
            <a:chExt cx="5760" cy="4319"/>
          </a:xfrm>
        </p:grpSpPr>
        <p:sp>
          <p:nvSpPr>
            <p:cNvPr id="552963" name="Freeform 3"/>
            <p:cNvSpPr>
              <a:spLocks/>
            </p:cNvSpPr>
            <p:nvPr/>
          </p:nvSpPr>
          <p:spPr bwMode="hidden">
            <a:xfrm>
              <a:off x="0" y="12"/>
              <a:ext cx="5758" cy="3274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5" name="Freeform 5"/>
            <p:cNvSpPr>
              <a:spLocks/>
            </p:cNvSpPr>
            <p:nvPr/>
          </p:nvSpPr>
          <p:spPr bwMode="hidden">
            <a:xfrm>
              <a:off x="0" y="3433"/>
              <a:ext cx="4038" cy="192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8" name="Freeform 8"/>
            <p:cNvSpPr>
              <a:spLocks/>
            </p:cNvSpPr>
            <p:nvPr/>
          </p:nvSpPr>
          <p:spPr bwMode="hidden">
            <a:xfrm>
              <a:off x="4784" y="3702"/>
              <a:ext cx="974" cy="102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4" name="Freeform 14"/>
            <p:cNvSpPr>
              <a:spLocks/>
            </p:cNvSpPr>
            <p:nvPr/>
          </p:nvSpPr>
          <p:spPr bwMode="hidden">
            <a:xfrm>
              <a:off x="0" y="1486"/>
              <a:ext cx="5030" cy="1670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5" name="Freeform 15"/>
            <p:cNvSpPr>
              <a:spLocks/>
            </p:cNvSpPr>
            <p:nvPr/>
          </p:nvSpPr>
          <p:spPr bwMode="hidden">
            <a:xfrm>
              <a:off x="5030" y="3049"/>
              <a:ext cx="728" cy="317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6" name="Freeform 16"/>
            <p:cNvSpPr>
              <a:spLocks/>
            </p:cNvSpPr>
            <p:nvPr/>
          </p:nvSpPr>
          <p:spPr bwMode="hidden">
            <a:xfrm>
              <a:off x="0" y="916"/>
              <a:ext cx="5030" cy="2186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1" name="Freeform 21"/>
            <p:cNvSpPr>
              <a:spLocks/>
            </p:cNvSpPr>
            <p:nvPr/>
          </p:nvSpPr>
          <p:spPr bwMode="hidden">
            <a:xfrm>
              <a:off x="5626" y="2534"/>
              <a:ext cx="132" cy="133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2" name="Freeform 22"/>
            <p:cNvSpPr>
              <a:spLocks/>
            </p:cNvSpPr>
            <p:nvPr/>
          </p:nvSpPr>
          <p:spPr bwMode="hidden">
            <a:xfrm>
              <a:off x="3112" y="0"/>
              <a:ext cx="2513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3" name="Freeform 23"/>
            <p:cNvSpPr>
              <a:spLocks/>
            </p:cNvSpPr>
            <p:nvPr/>
          </p:nvSpPr>
          <p:spPr bwMode="hidden">
            <a:xfrm>
              <a:off x="3488" y="0"/>
              <a:ext cx="2197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4" name="Freeform 24"/>
            <p:cNvSpPr>
              <a:spLocks/>
            </p:cNvSpPr>
            <p:nvPr/>
          </p:nvSpPr>
          <p:spPr bwMode="hidden">
            <a:xfrm>
              <a:off x="5674" y="2474"/>
              <a:ext cx="84" cy="97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5" name="Freeform 25"/>
            <p:cNvSpPr>
              <a:spLocks/>
            </p:cNvSpPr>
            <p:nvPr/>
          </p:nvSpPr>
          <p:spPr bwMode="hidden">
            <a:xfrm>
              <a:off x="5603" y="850"/>
              <a:ext cx="155" cy="517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9" name="Freeform 29"/>
            <p:cNvSpPr>
              <a:spLocks/>
            </p:cNvSpPr>
            <p:nvPr/>
          </p:nvSpPr>
          <p:spPr bwMode="hidden">
            <a:xfrm>
              <a:off x="2" y="1601"/>
              <a:ext cx="5752" cy="186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1" name="Freeform 31"/>
            <p:cNvSpPr>
              <a:spLocks/>
            </p:cNvSpPr>
            <p:nvPr/>
          </p:nvSpPr>
          <p:spPr bwMode="hidden">
            <a:xfrm>
              <a:off x="2" y="2152"/>
              <a:ext cx="5752" cy="133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5" name="Freeform 35"/>
            <p:cNvSpPr>
              <a:spLocks/>
            </p:cNvSpPr>
            <p:nvPr/>
          </p:nvSpPr>
          <p:spPr bwMode="hidden">
            <a:xfrm>
              <a:off x="3950" y="0"/>
              <a:ext cx="1805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8" name="Freeform 38"/>
            <p:cNvSpPr>
              <a:spLocks/>
            </p:cNvSpPr>
            <p:nvPr/>
          </p:nvSpPr>
          <p:spPr bwMode="hidden">
            <a:xfrm>
              <a:off x="4981" y="0"/>
              <a:ext cx="774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530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30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5300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507" y="278069"/>
            <a:ext cx="822898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5300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507" y="1600814"/>
            <a:ext cx="8228986" cy="453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5300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509" y="6243484"/>
            <a:ext cx="2134009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5300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53" y="6248093"/>
            <a:ext cx="2895498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55300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485" y="6243484"/>
            <a:ext cx="2134009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073E8C2-8F64-4F09-A435-6332CAC922E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53007" name="Text Box 47"/>
          <p:cNvSpPr txBox="1">
            <a:spLocks noChangeArrowheads="1"/>
          </p:cNvSpPr>
          <p:nvPr userDrawn="1"/>
        </p:nvSpPr>
        <p:spPr bwMode="auto">
          <a:xfrm>
            <a:off x="8542179" y="6538452"/>
            <a:ext cx="592610" cy="2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8423" tIns="44210" rIns="88423" bIns="44210">
            <a:spAutoFit/>
          </a:bodyPr>
          <a:lstStyle/>
          <a:p>
            <a:pPr>
              <a:spcBef>
                <a:spcPct val="50000"/>
              </a:spcBef>
              <a:defRPr/>
            </a:pPr>
            <a:fld id="{5B652FC2-3129-4689-AB82-BD6BA0DD842D}" type="slidenum">
              <a:rPr lang="en-US" sz="1000" b="1" i="1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000" b="1" i="1" dirty="0">
              <a:solidFill>
                <a:schemeClr val="bg1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42205" algn="ctr" defTabSz="91358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884409" algn="ctr" defTabSz="91358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26613" algn="ctr" defTabSz="91358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768817" algn="ctr" defTabSz="91358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402" indent="-342402" algn="l" defTabSz="91358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3150" indent="-285590" algn="l" defTabSz="913583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2362" indent="-228780" algn="l" defTabSz="91358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99920" indent="-228780" algn="l" defTabSz="913583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79" indent="-228780" algn="l" defTabSz="91358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499683" indent="-228780" algn="l" defTabSz="913583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41888" indent="-228780" algn="l" defTabSz="913583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384093" indent="-228780" algn="l" defTabSz="913583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26296" indent="-228780" algn="l" defTabSz="913583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2205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4409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26613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8817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1022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27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95432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37635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56F9-34CD-4239-8803-66F780EFE425}" type="datetimeFigureOut">
              <a:rPr lang="en-US" smtClean="0"/>
              <a:pPr/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133600"/>
            <a:ext cx="868680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Sinner</a:t>
            </a:r>
          </a:p>
          <a:p>
            <a:pPr algn="ctr"/>
            <a:endParaRPr lang="en-US" sz="5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Luke 18:9-14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Should I Do About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Recognize it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II Timothy 2:15 – study (KJV)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John 1:6-10 – If we say that we have no sin, we deceive ourselves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But we must not be angry when we find this in ourselves</a:t>
            </a:r>
          </a:p>
          <a:p>
            <a:pPr lvl="2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Genesis 4:1-7 – do thou rule over it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4107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Should I Do About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Admit it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Luke 18:13 – God, be thou merciful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Luke 15:21 – I have sinned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8:24 – Pray ye for me to the Lord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7186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Should I Do About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Change my life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8:22 – Repent … of this thy wickedness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3:19 – Repent … turn again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17:30 – All everywhere repent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II Corinthians 7:8-10 – godly sorrow worketh repentance unto salvation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63714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Should I Do About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Strive to live purely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Romans 6:17-18 – servants of righteousness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Timothy 1:5 – a pure heart and a good conscience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Revelation 2:10b – faithful unto death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6180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Conclusion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Sin is transgression of law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Romans 5:12-14 – death reigned from Adam until Moses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80733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All have sinned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Hebrews 4:14-15 – Jesus … without sin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Peter 2:21-25 – Christ … who did no sin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E09A339-27D6-46B8-9FA2-8FD9833DB224}"/>
              </a:ext>
            </a:extLst>
          </p:cNvPr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Conclusion</a:t>
            </a:r>
          </a:p>
        </p:txBody>
      </p:sp>
    </p:spTree>
    <p:extLst>
      <p:ext uri="{BB962C8B-B14F-4D97-AF65-F5344CB8AC3E}">
        <p14:creationId xmlns:p14="http://schemas.microsoft.com/office/powerpoint/2010/main" val="276953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We must recognize our sins, confess them to God, turn from them, and live pure lives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F5B6671-A99A-442E-90AE-33A57F86A28B}"/>
              </a:ext>
            </a:extLst>
          </p:cNvPr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Conclusion</a:t>
            </a:r>
          </a:p>
        </p:txBody>
      </p:sp>
    </p:spTree>
    <p:extLst>
      <p:ext uri="{BB962C8B-B14F-4D97-AF65-F5344CB8AC3E}">
        <p14:creationId xmlns:p14="http://schemas.microsoft.com/office/powerpoint/2010/main" val="385953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35103" y="1107666"/>
            <a:ext cx="178090" cy="442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441" tIns="44220" rIns="88441" bIns="44220">
            <a:spAutoFit/>
          </a:bodyPr>
          <a:lstStyle/>
          <a:p>
            <a:endParaRPr lang="en-US" sz="2300" i="1" dirty="0">
              <a:solidFill>
                <a:schemeClr val="bg1"/>
              </a:solidFill>
            </a:endParaRPr>
          </a:p>
        </p:txBody>
      </p:sp>
      <p:sp>
        <p:nvSpPr>
          <p:cNvPr id="347154" name="Rectangle 18"/>
          <p:cNvSpPr>
            <a:spLocks noGrp="1" noChangeArrowheads="1"/>
          </p:cNvSpPr>
          <p:nvPr>
            <p:ph type="title"/>
          </p:nvPr>
        </p:nvSpPr>
        <p:spPr>
          <a:xfrm>
            <a:off x="278948" y="431184"/>
            <a:ext cx="8555886" cy="827957"/>
          </a:xfrm>
        </p:spPr>
        <p:txBody>
          <a:bodyPr wrap="none" lIns="88432" tIns="44215" rIns="88432" bIns="44215">
            <a:spAutoFit/>
          </a:bodyPr>
          <a:lstStyle/>
          <a:p>
            <a:pPr eaLnBrk="1" hangingPunct="1">
              <a:defRPr/>
            </a:pPr>
            <a:r>
              <a:rPr lang="en-US" sz="4800" b="1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“What Must I Do To Be Saved?”</a:t>
            </a:r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715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445226" y="1364226"/>
            <a:ext cx="8225915" cy="5410704"/>
          </a:xfr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Hear the Word of God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Romans 10:8 –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“But what saith it? The word is nigh thee, in thy mouth, and in thy heart: that is, the word of faith, which we preach”</a:t>
            </a:r>
          </a:p>
          <a:p>
            <a:pPr lvl="1">
              <a:buNone/>
            </a:pP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Believe in that Word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Romans 10:11 –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“For the scripture saith, Whosoever believeth on him shall not be put to shame.”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5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35103" y="1107666"/>
            <a:ext cx="178090" cy="442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441" tIns="44220" rIns="88441" bIns="44220">
            <a:spAutoFit/>
          </a:bodyPr>
          <a:lstStyle/>
          <a:p>
            <a:endParaRPr lang="en-US" sz="2300" i="1" dirty="0">
              <a:solidFill>
                <a:schemeClr val="bg1"/>
              </a:solidFill>
            </a:endParaRPr>
          </a:p>
        </p:txBody>
      </p:sp>
      <p:sp>
        <p:nvSpPr>
          <p:cNvPr id="34715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445226" y="1364226"/>
            <a:ext cx="8225915" cy="5410704"/>
          </a:xfr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Repent of your sins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Acts 3:19 –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“Repent ye therefore, and turn again, that your sins may be blotted out, that so there may come seasons of refreshing from the presence of the Lord”</a:t>
            </a:r>
          </a:p>
          <a:p>
            <a:pPr lvl="1">
              <a:buNone/>
            </a:pP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Confess that Jesus is the Son of God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John 4:15 –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“Whosoever shall confess that Jesus is the Son of God, God abideth in him, and he in God.”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A0B4AC18-2B22-41B4-A1CF-BE7BCF6E06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948" y="431184"/>
            <a:ext cx="8555886" cy="827957"/>
          </a:xfrm>
        </p:spPr>
        <p:txBody>
          <a:bodyPr wrap="none" lIns="88432" tIns="44215" rIns="88432" bIns="44215">
            <a:spAutoFit/>
          </a:bodyPr>
          <a:lstStyle/>
          <a:p>
            <a:pPr eaLnBrk="1" hangingPunct="1">
              <a:defRPr/>
            </a:pPr>
            <a:r>
              <a:rPr lang="en-US" sz="4800" b="1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“What Must I Do To Be Saved?”</a:t>
            </a:r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5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35103" y="1107666"/>
            <a:ext cx="178090" cy="442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441" tIns="44220" rIns="88441" bIns="44220">
            <a:spAutoFit/>
          </a:bodyPr>
          <a:lstStyle/>
          <a:p>
            <a:endParaRPr lang="en-US" sz="2300" i="1" dirty="0">
              <a:solidFill>
                <a:schemeClr val="bg1"/>
              </a:solidFill>
            </a:endParaRPr>
          </a:p>
        </p:txBody>
      </p:sp>
      <p:sp>
        <p:nvSpPr>
          <p:cNvPr id="34715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445226" y="1364226"/>
            <a:ext cx="8225915" cy="3145468"/>
          </a:xfr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immersed in water (baptized)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Acts 2:38 –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“And Peter (said) unto them, Repent ye, and be baptized every one of you in the name of Jesus Christ unto the remission of your sins; and ye shall receive the gift of the Holy Spirit.”</a:t>
            </a:r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26713177-FBD5-4B78-9F71-0BF894398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948" y="431184"/>
            <a:ext cx="8555886" cy="827957"/>
          </a:xfrm>
        </p:spPr>
        <p:txBody>
          <a:bodyPr wrap="none" lIns="88432" tIns="44215" rIns="88432" bIns="44215">
            <a:spAutoFit/>
          </a:bodyPr>
          <a:lstStyle/>
          <a:p>
            <a:pPr eaLnBrk="1" hangingPunct="1">
              <a:defRPr/>
            </a:pPr>
            <a:r>
              <a:rPr lang="en-US" sz="4800" b="1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“What Must I Do To Be Saved?”</a:t>
            </a:r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5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Sinner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We speak frequently about sin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Take for granted that people know what we’re talking about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What is sin, who is a sinner, and what should we do about it?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In the Old Testament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Genesis 4:3-7 – sin coucheth at the door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Genesis 18:20-21 – their sin is very grievous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Genesis 39:7-9 – sin against God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1521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In the Old Testament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Definition: “A verb meaning to miss the mark, to wrong, to sin, to lead into sin … Its central meaning is to miss the mark or fail.”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3146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In the New Testament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John 15:22-24 – they had not had sin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John 16:7-11 – in respect of sin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James 1:13-15 – sin when it is fullgrown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137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In the New Testament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Definition: “Sin, missing the true end and scope of our lives, which is God. An offense in relation to God with emphasis on guilt.”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9820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God’s one-line definition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John 3:4 – “Whosoever committeth sin transgresseth also the law: for 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sin is the transgression of the law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.” (KJV)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7960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Who Is A Sinner?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King David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13:22 – a man after My heart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II Samuel 12: 5,7,13 – I have sinned against Jehovah</a:t>
            </a:r>
          </a:p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Paul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Philippians 3:17 – imitators … of me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Timothy 1:15 – I am chief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Romans 7:24-25 – Wretched man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509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Who Is A Sinner?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Romans 3:23 – “for all have sinned, and fall short of the glory of God”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2080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eam">
  <a:themeElements>
    <a:clrScheme name="1_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1_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eam">
  <a:themeElements>
    <a:clrScheme name="1_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1_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782</Words>
  <Application>Microsoft Office PowerPoint</Application>
  <PresentationFormat>On-screen Show (4:3)</PresentationFormat>
  <Paragraphs>87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1_Beam</vt:lpstr>
      <vt:lpstr>1_Custom Design</vt:lpstr>
      <vt:lpstr>2_Beam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“What Must I Do To Be Saved?”</vt:lpstr>
      <vt:lpstr>“What Must I Do To Be Saved?”</vt:lpstr>
      <vt:lpstr>“What Must I Do To Be Saved?”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Sinner (3)</dc:title>
  <dc:creator>Richard D. Lidh</dc:creator>
  <cp:lastModifiedBy>Richard Lidh</cp:lastModifiedBy>
  <cp:revision>81</cp:revision>
  <cp:lastPrinted>2021-12-26T01:27:16Z</cp:lastPrinted>
  <dcterms:created xsi:type="dcterms:W3CDTF">2010-04-03T05:38:03Z</dcterms:created>
  <dcterms:modified xsi:type="dcterms:W3CDTF">2021-12-26T01:27:37Z</dcterms:modified>
</cp:coreProperties>
</file>